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21374100" cy="15113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sis Extra Bold" charset="1" panose="02010903020202060003"/>
      <p:regular r:id="rId10"/>
    </p:embeddedFont>
    <p:embeddedFont>
      <p:font typeface="Prompt Bold" charset="1" panose="00000800000000000000"/>
      <p:regular r:id="rId11"/>
    </p:embeddedFont>
    <p:embeddedFont>
      <p:font typeface="Prompt Bold Bold" charset="1" panose="00000900000000000000"/>
      <p:regular r:id="rId12"/>
    </p:embeddedFont>
    <p:embeddedFont>
      <p:font typeface="Prompt Bold Italics" charset="1" panose="00000800000000000000"/>
      <p:regular r:id="rId13"/>
    </p:embeddedFont>
    <p:embeddedFont>
      <p:font typeface="Prompt Bold Bold Italics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jpeg" Type="http://schemas.openxmlformats.org/officeDocument/2006/relationships/image"/><Relationship Id="rId5" Target="../media/VAFfJI3GY0g.mp4" Type="http://schemas.openxmlformats.org/officeDocument/2006/relationships/video"/><Relationship Id="rId6" Target="../media/VAFfJI3GY0g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514" y="1406398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TIC TAC TOE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10716834">
            <a:off x="14205413" y="-4669633"/>
            <a:ext cx="11407086" cy="11871971"/>
            <a:chOff x="0" y="0"/>
            <a:chExt cx="15209448" cy="1582929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96388" y="1776612"/>
              <a:ext cx="10861551" cy="1152419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51509" y="2528491"/>
              <a:ext cx="10861551" cy="11524192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9941">
            <a:off x="9031581" y="5948893"/>
            <a:ext cx="3320838" cy="367497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033329" y="9499377"/>
            <a:ext cx="7317343" cy="384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2"/>
              </a:lnSpc>
              <a:spcBef>
                <a:spcPct val="0"/>
              </a:spcBef>
            </a:pPr>
            <a:r>
              <a:rPr lang="en-US" sz="20973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743" y="12500825"/>
            <a:ext cx="6263605" cy="26191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2946594"/>
            <a:ext cx="6398757" cy="26756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36221" y="527467"/>
            <a:ext cx="8157283" cy="108001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17532" y="604555"/>
            <a:ext cx="8654468" cy="10723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4766" y="12500825"/>
            <a:ext cx="6263605" cy="26191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3699" y="12946594"/>
            <a:ext cx="6263605" cy="261917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32963" y="11799754"/>
            <a:ext cx="14918074" cy="220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cs typeface="Prompt Bold Bold"/>
              </a:rPr>
              <a:t>ส่วนของการเช็คผลชนะของ X และ O</a:t>
            </a:r>
          </a:p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latin typeface="Prompt Bold Bold"/>
              </a:rPr>
              <a:t> (สลับกันวาง ฝ่ายใดเรียงกันได้ 3 ช่องก่อน ไม่ว่าจะเป็นแนวตั้ง แนวนอน หรือแทยง ได้ก่อนเป็นผู้ชนะ)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6287" y="12937681"/>
            <a:ext cx="22120287" cy="4801142"/>
            <a:chOff x="0" y="0"/>
            <a:chExt cx="29493716" cy="64015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60636" y="1512000"/>
            <a:ext cx="13662727" cy="7950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43617" y="9892073"/>
            <a:ext cx="14096765" cy="25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X win ถ้า X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 และข้อความ X win ปรากฎขึ้นในส่วนบนหน้าต่างเกม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O win ถ้า O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cs typeface="Prompt Bold Bold"/>
              </a:rPr>
              <a:t>และข้อความ O win ปรากฎขึ้นในส่วนบนหน้าต่างเกม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4859">
            <a:off x="14433004" y="849423"/>
            <a:ext cx="7222362" cy="15626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077997" y="11700474"/>
            <a:ext cx="5179994" cy="47073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91870" y="3419526"/>
            <a:ext cx="8205496" cy="82809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736" b="0"/>
          <a:stretch>
            <a:fillRect/>
          </a:stretch>
        </p:blipFill>
        <p:spPr>
          <a:xfrm flipH="false" flipV="false" rot="0">
            <a:off x="11201118" y="3419526"/>
            <a:ext cx="8173296" cy="8280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-10649167">
            <a:off x="13461509" y="-4867646"/>
            <a:ext cx="12259661" cy="12759292"/>
            <a:chOff x="0" y="0"/>
            <a:chExt cx="16346215" cy="170123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33613" y="4035649"/>
            <a:ext cx="14916773" cy="561246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51355" y="10803345"/>
            <a:ext cx="7681290" cy="113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7"/>
              </a:lnSpc>
            </a:pPr>
            <a:r>
              <a:rPr lang="en-US" sz="6655">
                <a:solidFill>
                  <a:srgbClr val="12154C"/>
                </a:solidFill>
                <a:latin typeface="Prompt Bold Bold"/>
              </a:rPr>
              <a:t>Code ที่รันตัว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93908" y="7560000"/>
            <a:ext cx="4396183" cy="30113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2000" y="2310226"/>
            <a:ext cx="18360000" cy="440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3"/>
              </a:lnSpc>
            </a:pPr>
            <a:r>
              <a:rPr lang="en-US" sz="25774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149" b="0"/>
          <a:stretch>
            <a:fillRect/>
          </a:stretch>
        </p:blipFill>
        <p:spPr>
          <a:xfrm flipH="false" flipV="false" rot="0">
            <a:off x="0" y="11586026"/>
            <a:ext cx="1467626" cy="35339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070" r="0" b="7070"/>
          <a:stretch>
            <a:fillRect/>
          </a:stretch>
        </p:blipFill>
        <p:spPr>
          <a:xfrm flipH="false" flipV="false" rot="0">
            <a:off x="0" y="0"/>
            <a:ext cx="21384000" cy="28458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2000" y="3854250"/>
            <a:ext cx="18360000" cy="97537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86267" y="1743258"/>
            <a:ext cx="7211465" cy="145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1"/>
              </a:lnSpc>
            </a:pPr>
            <a:r>
              <a:rPr lang="en-US" sz="8458">
                <a:solidFill>
                  <a:srgbClr val="12154C"/>
                </a:solidFill>
                <a:cs typeface="Prompt Bold Bold"/>
              </a:rPr>
              <a:t>สาธิตวิธีการเล่น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80160">
            <a:off x="364114" y="8953459"/>
            <a:ext cx="4395294" cy="75269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476913">
            <a:off x="13519278" y="-1335195"/>
            <a:ext cx="9514518" cy="9407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91568">
            <a:off x="3059953" y="9382431"/>
            <a:ext cx="4570096" cy="59642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07463" y="4432491"/>
            <a:ext cx="15169073" cy="519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68"/>
              </a:lnSpc>
              <a:spcBef>
                <a:spcPct val="0"/>
              </a:spcBef>
            </a:pPr>
            <a:r>
              <a:rPr lang="en-US" sz="25262">
                <a:solidFill>
                  <a:srgbClr val="12154C"/>
                </a:solidFill>
                <a:latin typeface="Dosis Extra Bold"/>
              </a:rPr>
              <a:t>TANK YOU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2955992" y="3862763"/>
            <a:ext cx="15472015" cy="134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1"/>
              </a:lnSpc>
            </a:pPr>
            <a:r>
              <a:rPr lang="en-US" sz="7807">
                <a:solidFill>
                  <a:srgbClr val="12154C"/>
                </a:solidFill>
                <a:latin typeface="Prompt Bold Bold"/>
              </a:rPr>
              <a:t>https://youtu.be/0m2I3Lj6gQA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0677" y="7811634"/>
            <a:ext cx="18042646" cy="2533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1"/>
              </a:lnSpc>
            </a:pPr>
            <a:r>
              <a:rPr lang="en-US" sz="7243">
                <a:solidFill>
                  <a:srgbClr val="12154C"/>
                </a:solidFill>
                <a:latin typeface="Prompt Bold Bold"/>
              </a:rPr>
              <a:t>https://github.com/phimonnat/TicTaeToe/blob/main/README.md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2248" y="3914063"/>
            <a:ext cx="11357754" cy="873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ชื่อ-สกุล : นางสาวพิมลนาฎ หัตถกอง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รหัสนิสิต : 6530300368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นิสิตชั้นปีที่ : 1 ปีการศึกษา 2565 ภาคเรียนที่ 2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คณะ : วิศวกรรมศาสตร์ศรีราชา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สาขา : วิศวกรรมคอมพิวเตอร์และสารสนเทศศาสตร์ 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เสนออาจารย์ : อาจารย์ กุลวดี สมบูรณ์วิวัฒน์ 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  <a:spcBef>
                <a:spcPct val="0"/>
              </a:spcBef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มหาวิทยาลัย : เกษตรศาสตร์วิทยาเขตศรีราชา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89807" y="13210620"/>
            <a:ext cx="22120287" cy="4801142"/>
            <a:chOff x="0" y="0"/>
            <a:chExt cx="29493716" cy="640152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4531">
            <a:off x="7836836" y="-329365"/>
            <a:ext cx="5710329" cy="5710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16194" t="0" r="14518" b="7151"/>
          <a:stretch>
            <a:fillRect/>
          </a:stretch>
        </p:blipFill>
        <p:spPr>
          <a:xfrm flipH="false" flipV="false" rot="0">
            <a:off x="16121482" y="3174864"/>
            <a:ext cx="3750518" cy="43851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93117" y="1028090"/>
            <a:ext cx="6397766" cy="208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2"/>
              </a:lnSpc>
              <a:spcBef>
                <a:spcPct val="0"/>
              </a:spcBef>
            </a:pPr>
            <a:r>
              <a:rPr lang="en-US" sz="9901">
                <a:solidFill>
                  <a:srgbClr val="12154C"/>
                </a:solidFill>
                <a:latin typeface="Dosis Extra Bold"/>
              </a:rPr>
              <a:t>ORGANIZER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47906" y="2037312"/>
            <a:ext cx="10688187" cy="117142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36858" y="169313"/>
            <a:ext cx="1310283" cy="197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UI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1621633"/>
            <a:ext cx="9014165" cy="32123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80783" y="11774033"/>
            <a:ext cx="9816846" cy="34983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21155" b="0"/>
          <a:stretch>
            <a:fillRect/>
          </a:stretch>
        </p:blipFill>
        <p:spPr>
          <a:xfrm flipH="false" flipV="false" rot="0">
            <a:off x="6436089" y="2927726"/>
            <a:ext cx="8511822" cy="104430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3983" y="321713"/>
            <a:ext cx="10280834" cy="195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10839">
            <a:off x="13219133" y="6353582"/>
            <a:ext cx="12331776" cy="12834345"/>
            <a:chOff x="0" y="0"/>
            <a:chExt cx="16442368" cy="171124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90646" y="1920629"/>
              <a:ext cx="11742018" cy="1245837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09704" y="2733457"/>
              <a:ext cx="11742018" cy="1245837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5463624">
            <a:off x="-2731709" y="-3193157"/>
            <a:ext cx="10440751" cy="10866254"/>
            <a:chOff x="0" y="0"/>
            <a:chExt cx="13921001" cy="144883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93381" y="1626109"/>
              <a:ext cx="9941430" cy="1054793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86190" y="2314293"/>
              <a:ext cx="9941430" cy="1054793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13653069" y="4360138"/>
            <a:ext cx="2715576" cy="29343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89514" y="5421066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CODE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652054">
            <a:off x="4683569" y="8710812"/>
            <a:ext cx="2586734" cy="2795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577" t="368" r="2577" b="0"/>
          <a:stretch>
            <a:fillRect/>
          </a:stretch>
        </p:blipFill>
        <p:spPr>
          <a:xfrm flipH="false" flipV="false" rot="0">
            <a:off x="3000668" y="1512000"/>
            <a:ext cx="15382664" cy="77517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58914" y="9982364"/>
            <a:ext cx="17266173" cy="16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</a:p>
          <a:p>
            <a:pPr algn="ctr">
              <a:lnSpc>
                <a:spcPts val="6621"/>
              </a:lnSpc>
              <a:spcBef>
                <a:spcPct val="0"/>
              </a:spcBef>
            </a:pPr>
            <a:r>
              <a:rPr lang="en-US" sz="4729">
                <a:solidFill>
                  <a:srgbClr val="12154C"/>
                </a:solidFill>
                <a:latin typeface="Prompt Bold"/>
              </a:rPr>
              <a:t> import function เข้ามาใช้ แล้วสร้าง Class ชื่อ TicTacToe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7352" y="11819402"/>
            <a:ext cx="7893189" cy="33005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4524" y="12621300"/>
            <a:ext cx="7176677" cy="30009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24824" y="1105476"/>
            <a:ext cx="14934352" cy="94102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23387" y="10581000"/>
            <a:ext cx="15158552" cy="230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</a:p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12154C"/>
                </a:solidFill>
                <a:cs typeface="Prompt Bold Bold"/>
              </a:rPr>
              <a:t>เป็นการสร้าง Frame หน้าต่างของเกม กำหนดสีพื้นหลัง ใช้สีประเภท RGB และตั้งค่าในส่วนของข้อความ ฟร้อนท์ ขนาด ให้อยู่กึ่งกลางของหน้าต่าง และตั้งค่าให้ข้อความแสดงชื่อเกม ชื่อ TICTACTOE และกำหนดตารางให้มี 9 ช่อง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5092" y="-2687004"/>
            <a:ext cx="22665048" cy="4919381"/>
            <a:chOff x="0" y="0"/>
            <a:chExt cx="30220064" cy="655917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220064" cy="600319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55983"/>
              <a:ext cx="30220064" cy="6003191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21073" y="3055969"/>
            <a:ext cx="15341854" cy="90080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48564" y="12778406"/>
            <a:ext cx="6886873" cy="89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228">
                <a:solidFill>
                  <a:srgbClr val="12154C"/>
                </a:solidFill>
                <a:latin typeface="Prompt Bold Bold"/>
              </a:rPr>
              <a:t> Action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8525957"/>
            <a:ext cx="11331529" cy="11793335"/>
            <a:chOff x="0" y="0"/>
            <a:chExt cx="15108706" cy="157244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80515" y="1764844"/>
              <a:ext cx="10789608" cy="1144786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38583" y="2511743"/>
              <a:ext cx="10789608" cy="1144786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10716834">
            <a:off x="15361316" y="-4683615"/>
            <a:ext cx="10236274" cy="10653443"/>
            <a:chOff x="0" y="0"/>
            <a:chExt cx="13648365" cy="142045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50425" y="1594262"/>
              <a:ext cx="9746732" cy="1034136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51208" y="2268969"/>
              <a:ext cx="9746732" cy="10341361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49810" y="1512000"/>
            <a:ext cx="15284380" cy="80872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18888" y="10774672"/>
            <a:ext cx="12746224" cy="174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latin typeface="Prompt Bold"/>
              </a:rPr>
              <a:t> FirstTurn</a:t>
            </a:r>
          </a:p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cs typeface="Prompt Bold"/>
              </a:rPr>
              <a:t>เป็นส่วนของการสุ่ม Turn ของผู้เล่น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DAFfFW2MWYs</dc:identifier>
  <dcterms:modified xsi:type="dcterms:W3CDTF">2011-08-01T06:04:30Z</dcterms:modified>
  <cp:revision>1</cp:revision>
  <dc:title>TicTacToe</dc:title>
</cp:coreProperties>
</file>